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3" r:id="rId16"/>
    <p:sldId id="274" r:id="rId17"/>
    <p:sldId id="275" r:id="rId18"/>
    <p:sldId id="272" r:id="rId1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aldine Sierra Parra" userId="a925da4ce7102f3d" providerId="LiveId" clId="{FFF7DD7E-F1BC-487A-8F6A-771D87CC6D32}"/>
    <pc:docChg chg="modSld">
      <pc:chgData name="Geraldine Sierra Parra" userId="a925da4ce7102f3d" providerId="LiveId" clId="{FFF7DD7E-F1BC-487A-8F6A-771D87CC6D32}" dt="2025-03-15T20:10:09.162" v="16"/>
      <pc:docMkLst>
        <pc:docMk/>
      </pc:docMkLst>
      <pc:sldChg chg="modTransition">
        <pc:chgData name="Geraldine Sierra Parra" userId="a925da4ce7102f3d" providerId="LiveId" clId="{FFF7DD7E-F1BC-487A-8F6A-771D87CC6D32}" dt="2025-03-15T20:08:23.735" v="0"/>
        <pc:sldMkLst>
          <pc:docMk/>
          <pc:sldMk cId="971073461" sldId="257"/>
        </pc:sldMkLst>
      </pc:sldChg>
      <pc:sldChg chg="modTransition">
        <pc:chgData name="Geraldine Sierra Parra" userId="a925da4ce7102f3d" providerId="LiveId" clId="{FFF7DD7E-F1BC-487A-8F6A-771D87CC6D32}" dt="2025-03-15T20:08:27.582" v="1"/>
        <pc:sldMkLst>
          <pc:docMk/>
          <pc:sldMk cId="1051578361" sldId="258"/>
        </pc:sldMkLst>
      </pc:sldChg>
      <pc:sldChg chg="modTransition">
        <pc:chgData name="Geraldine Sierra Parra" userId="a925da4ce7102f3d" providerId="LiveId" clId="{FFF7DD7E-F1BC-487A-8F6A-771D87CC6D32}" dt="2025-03-15T20:08:34.878" v="2"/>
        <pc:sldMkLst>
          <pc:docMk/>
          <pc:sldMk cId="130483046" sldId="259"/>
        </pc:sldMkLst>
      </pc:sldChg>
      <pc:sldChg chg="modTransition">
        <pc:chgData name="Geraldine Sierra Parra" userId="a925da4ce7102f3d" providerId="LiveId" clId="{FFF7DD7E-F1BC-487A-8F6A-771D87CC6D32}" dt="2025-03-15T20:08:39.810" v="3"/>
        <pc:sldMkLst>
          <pc:docMk/>
          <pc:sldMk cId="4028862347" sldId="260"/>
        </pc:sldMkLst>
      </pc:sldChg>
      <pc:sldChg chg="modTransition">
        <pc:chgData name="Geraldine Sierra Parra" userId="a925da4ce7102f3d" providerId="LiveId" clId="{FFF7DD7E-F1BC-487A-8F6A-771D87CC6D32}" dt="2025-03-15T20:08:53.326" v="4"/>
        <pc:sldMkLst>
          <pc:docMk/>
          <pc:sldMk cId="4164057180" sldId="261"/>
        </pc:sldMkLst>
      </pc:sldChg>
      <pc:sldChg chg="modTransition">
        <pc:chgData name="Geraldine Sierra Parra" userId="a925da4ce7102f3d" providerId="LiveId" clId="{FFF7DD7E-F1BC-487A-8F6A-771D87CC6D32}" dt="2025-03-15T20:08:59.477" v="5"/>
        <pc:sldMkLst>
          <pc:docMk/>
          <pc:sldMk cId="849265414" sldId="262"/>
        </pc:sldMkLst>
      </pc:sldChg>
      <pc:sldChg chg="modTransition">
        <pc:chgData name="Geraldine Sierra Parra" userId="a925da4ce7102f3d" providerId="LiveId" clId="{FFF7DD7E-F1BC-487A-8F6A-771D87CC6D32}" dt="2025-03-15T20:09:06.908" v="6"/>
        <pc:sldMkLst>
          <pc:docMk/>
          <pc:sldMk cId="125336162" sldId="263"/>
        </pc:sldMkLst>
      </pc:sldChg>
      <pc:sldChg chg="modTransition">
        <pc:chgData name="Geraldine Sierra Parra" userId="a925da4ce7102f3d" providerId="LiveId" clId="{FFF7DD7E-F1BC-487A-8F6A-771D87CC6D32}" dt="2025-03-15T20:09:12.772" v="7"/>
        <pc:sldMkLst>
          <pc:docMk/>
          <pc:sldMk cId="1182589969" sldId="264"/>
        </pc:sldMkLst>
      </pc:sldChg>
      <pc:sldChg chg="modTransition">
        <pc:chgData name="Geraldine Sierra Parra" userId="a925da4ce7102f3d" providerId="LiveId" clId="{FFF7DD7E-F1BC-487A-8F6A-771D87CC6D32}" dt="2025-03-15T20:09:18.554" v="8"/>
        <pc:sldMkLst>
          <pc:docMk/>
          <pc:sldMk cId="3076859825" sldId="266"/>
        </pc:sldMkLst>
      </pc:sldChg>
      <pc:sldChg chg="modTransition">
        <pc:chgData name="Geraldine Sierra Parra" userId="a925da4ce7102f3d" providerId="LiveId" clId="{FFF7DD7E-F1BC-487A-8F6A-771D87CC6D32}" dt="2025-03-15T20:09:27.384" v="9"/>
        <pc:sldMkLst>
          <pc:docMk/>
          <pc:sldMk cId="2400862745" sldId="267"/>
        </pc:sldMkLst>
      </pc:sldChg>
      <pc:sldChg chg="modTransition">
        <pc:chgData name="Geraldine Sierra Parra" userId="a925da4ce7102f3d" providerId="LiveId" clId="{FFF7DD7E-F1BC-487A-8F6A-771D87CC6D32}" dt="2025-03-15T20:09:33.147" v="10"/>
        <pc:sldMkLst>
          <pc:docMk/>
          <pc:sldMk cId="3482494003" sldId="268"/>
        </pc:sldMkLst>
      </pc:sldChg>
      <pc:sldChg chg="modTransition">
        <pc:chgData name="Geraldine Sierra Parra" userId="a925da4ce7102f3d" providerId="LiveId" clId="{FFF7DD7E-F1BC-487A-8F6A-771D87CC6D32}" dt="2025-03-15T20:09:38.999" v="11"/>
        <pc:sldMkLst>
          <pc:docMk/>
          <pc:sldMk cId="336196387" sldId="270"/>
        </pc:sldMkLst>
      </pc:sldChg>
      <pc:sldChg chg="modTransition">
        <pc:chgData name="Geraldine Sierra Parra" userId="a925da4ce7102f3d" providerId="LiveId" clId="{FFF7DD7E-F1BC-487A-8F6A-771D87CC6D32}" dt="2025-03-15T20:09:42.943" v="12"/>
        <pc:sldMkLst>
          <pc:docMk/>
          <pc:sldMk cId="2166077105" sldId="271"/>
        </pc:sldMkLst>
      </pc:sldChg>
      <pc:sldChg chg="modTransition">
        <pc:chgData name="Geraldine Sierra Parra" userId="a925da4ce7102f3d" providerId="LiveId" clId="{FFF7DD7E-F1BC-487A-8F6A-771D87CC6D32}" dt="2025-03-15T20:10:09.162" v="16"/>
        <pc:sldMkLst>
          <pc:docMk/>
          <pc:sldMk cId="1750597865" sldId="272"/>
        </pc:sldMkLst>
      </pc:sldChg>
      <pc:sldChg chg="modTransition">
        <pc:chgData name="Geraldine Sierra Parra" userId="a925da4ce7102f3d" providerId="LiveId" clId="{FFF7DD7E-F1BC-487A-8F6A-771D87CC6D32}" dt="2025-03-15T20:09:50.314" v="13"/>
        <pc:sldMkLst>
          <pc:docMk/>
          <pc:sldMk cId="3438551548" sldId="273"/>
        </pc:sldMkLst>
      </pc:sldChg>
      <pc:sldChg chg="modTransition">
        <pc:chgData name="Geraldine Sierra Parra" userId="a925da4ce7102f3d" providerId="LiveId" clId="{FFF7DD7E-F1BC-487A-8F6A-771D87CC6D32}" dt="2025-03-15T20:09:56.991" v="14"/>
        <pc:sldMkLst>
          <pc:docMk/>
          <pc:sldMk cId="3665797243" sldId="274"/>
        </pc:sldMkLst>
      </pc:sldChg>
      <pc:sldChg chg="modTransition">
        <pc:chgData name="Geraldine Sierra Parra" userId="a925da4ce7102f3d" providerId="LiveId" clId="{FFF7DD7E-F1BC-487A-8F6A-771D87CC6D32}" dt="2025-03-15T20:10:02.528" v="15"/>
        <pc:sldMkLst>
          <pc:docMk/>
          <pc:sldMk cId="1681864523" sldId="27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346884-783E-4A9A-8FFC-FFE213913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735AA0-8FC8-4B2E-B9B3-2AA0BD7B80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D792D7-AC6A-4253-9E7A-D5AB8BEE3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04FE97-3DF0-44B3-BFEB-380611AE6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34EE71-B893-4F5A-9343-7B52DEF65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2816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26ED25-D4AE-4874-8C99-573EB91C6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C84D7-F601-4756-A974-F560483595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92A69C-0E5E-42DE-8746-DFF62B523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A62547-B4F1-449A-85D3-69B05D8B7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E6E16B-0375-4A65-A7CD-8523D09D4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54392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83E9D4D-33DB-4C9F-B2D8-AF1D95BE64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12A2B2E-C30A-4729-BE9E-CAEF6E5B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BDF4B6-5AF3-420C-B4D6-9FCAC549E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165F0A-C8FA-4261-BE35-3281DCC0B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50933B-FFE9-4CEE-A7B7-A2FFF2CE7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2054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38B31D-5530-4C38-87F6-40DA3AE78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525109-15A7-4E46-8C1A-516E9C518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62FB4B-F621-467C-9BCA-8E81CEC9F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67F1948-7EE1-433C-9E78-EB534C512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FB6191-ACA6-4E4D-9029-D81F35CA8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47887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EE310C-AAB9-425B-B732-A6018CCD1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9F8F0B-8C60-47EC-8D6F-5DDCE8138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4FC85B-9338-42AF-B4D4-675DA7B00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536A44-CDEB-4B58-A383-30A157FB5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03A92E-898C-4659-9096-A9350A6F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94813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09788B-F7D0-4278-9B80-C1524C442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F3D118-EBD8-410B-B35B-526C769D0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A4A58A8-BFEB-466E-AE79-7A2BCF5C6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E16E07F-9A9C-454C-8000-FEA5BFA6A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3AA73B-A12F-4D0C-BC9D-2789059F8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0A3323-5183-40D7-BB1A-1299F8125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9782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504C0B-522A-44FA-95E1-53422C0F4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3A1DB5D-125B-41B0-949F-5CC2E402E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02477E3-B70C-45E7-B830-E3A5C6F42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59436F-CF7C-4746-917D-A22FA72A30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15EBBFE-079B-4F3D-9F6D-A3D32BD6D2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A6BB765-0E26-42FD-B8E2-10A20F96D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189934E-BF41-4F05-83C3-2AB5850E7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D7D28ED-3DDD-4EF6-B208-B94DD3822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8588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D8942A-1B47-4A00-8A6A-305122DAF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0F094A4-369F-405D-AB91-B5D535304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E455495-C93E-48C2-B57D-BDD0C72E7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0C61E4E-5C9B-4722-8545-6808602A8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5447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FA78448-D015-424D-AE32-0289D93AE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EC4647E-C73A-423E-AC44-74FB1B4AC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47E5021-EA7B-490A-867D-148127CAA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22236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F4D37-3F9D-47ED-B9EB-906C2DD0B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4F1515-0A05-4D06-9E3F-80338888F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24386C7-D99D-481C-BCF4-9C62FB7CB3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0D5B3A1-1F0C-410C-A287-DD6E449B1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3E5FAEA-0CB9-4AE8-9093-8E9E3F3FB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A1DD80-2F70-49A5-83B6-955DE851D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21035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3C288-C5E0-444E-B796-587D08961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1EA18D6-8D4A-4C33-8029-A1E01BD18C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C1E94A-9E6A-4ED2-9A0B-B6D6F30FDA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CDF153-CCE6-459E-9313-7EB6D933D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F5D67B-BCDD-48A4-A198-D31BDC680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371F90E-3034-4EA6-B9EC-47B33C819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82891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9574D09-5731-4F7F-9F06-A4E993689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8D70BD-A241-405A-884E-D135671F7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D2B3BD-A43F-4449-8B0F-BA93543203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EA92B-2C53-4EC0-A0EC-388B3AE61801}" type="datetimeFigureOut">
              <a:rPr lang="es-CO" smtClean="0"/>
              <a:t>15/03/2025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54B16BA-AC54-43AF-9F6C-690FE4DCDC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624D3E-B10D-44E9-A874-B856D09E6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98880-B6C9-46F2-83D0-5AE4F9665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82292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490142E-E213-4510-A396-7270ED737DB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734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75EFE0C-F3CA-4DD6-8DD2-6D2883922A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59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4EAC18B-00EB-4D62-9E7A-F616C8D1160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627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0C81DF8-29C1-4732-A2E8-44602AE718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4940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08E85E4-DAB1-4511-AAF8-FF98C4D684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9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6B96CD9-D93A-4B94-A0F9-723DF6562A3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077105"/>
      </p:ext>
    </p:extLst>
  </p:cSld>
  <p:clrMapOvr>
    <a:masterClrMapping/>
  </p:clrMapOvr>
  <p:transition spd="slow">
    <p:comb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189B364-9E43-4482-95A6-BAE15D4C86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51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80C52F0-A784-4613-B6CC-7D86E5F0CB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7972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353208C-59FB-4CC5-B1BA-9DAE1875E2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645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BA332DA-1269-4B08-B3EF-5493A324BDFC}"/>
              </a:ext>
            </a:extLst>
          </p:cNvPr>
          <p:cNvPicPr/>
          <p:nvPr/>
        </p:nvPicPr>
        <p:blipFill rotWithShape="1">
          <a:blip r:embed="rId2"/>
          <a:srcRect b="6297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97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223E432-276E-44CE-BE06-27658DE0879C}"/>
              </a:ext>
            </a:extLst>
          </p:cNvPr>
          <p:cNvPicPr/>
          <p:nvPr/>
        </p:nvPicPr>
        <p:blipFill rotWithShape="1">
          <a:blip r:embed="rId2"/>
          <a:srcRect b="720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783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5CA1B53-33CA-45B0-B68A-EAC1340A7D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83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8B6068E-C5F4-4E6E-80D8-058F554358A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62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9044E5CE-4303-4F24-A2D1-F3EC997D14A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057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E4F9569-C320-4A6D-9EC5-CDB1532D66C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265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7833F0A-C6E0-4FD2-8983-9D1D13D884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36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F868D87-EB1D-4637-AE16-1757FECDAA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89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A4D563F3-810E-4AFF-97CE-764F55A4B16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845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Panorámica</PresentationFormat>
  <Paragraphs>0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Geraldine Sierra Parra</dc:creator>
  <cp:lastModifiedBy>Geraldine Sierra Parra</cp:lastModifiedBy>
  <cp:revision>2</cp:revision>
  <dcterms:created xsi:type="dcterms:W3CDTF">2025-03-15T19:59:12Z</dcterms:created>
  <dcterms:modified xsi:type="dcterms:W3CDTF">2025-03-15T20:10:11Z</dcterms:modified>
</cp:coreProperties>
</file>

<file path=docProps/thumbnail.jpeg>
</file>